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-2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53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3D32B-2696-5E44-8EDA-7AB472865AFA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F8397-C6D7-CB40-89FE-43B966EA6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3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UEMS rule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24) </a:t>
            </a:r>
          </a:p>
          <a:p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Provider must ensure that all members of the Scientific and/or </a:t>
            </a:r>
            <a:r>
              <a:rPr lang="en-US" sz="1200" b="0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Organising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Committee provide written declarations of potential or actual conflicts of interest. 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declarations of potential or actual conflicts of interest, whether due to a financial or other relationship, must be provided to the EACCME® upon submission of the application. Declarations also must be made readily available, either in printed form, with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LEE, or on the website of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LEE. Declarations must include whether any fee, honorarium or arrangement for re-imbursement of expenses in relation to the LEE has been provided.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(Essential criterion)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27)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Provider must ensure that all members of the Faculty provide written declarations of potential or actual conflicts of interest. 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declarations must be made publicly available, either in printed form, with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LEE, or, in electronic form, on the website of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LEE. The EACCME® considers it a responsibility of the head of the Scientific and/or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Committee to ensure that actual conflicts of interest are resolved. The EACCME® has provided a template, available on the EACCME® website, that provides a guide as to what information must be declared. These declarations must be retained for at least one year after the event for potential review by the EACCME®.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(Essential criterion)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Further details at http://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www.uems.eu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uems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-activities/accreditation/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eaccme</a:t>
            </a:r>
            <a:endParaRPr lang="en-US" sz="1200" b="0" i="0" u="none" strike="noStrike" kern="1200" baseline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F8397-C6D7-CB40-89FE-43B966EA6A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8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8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3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5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2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5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9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6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4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5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47F3-D886-8640-8EF4-63CA353CA5A9}" type="datetimeFigureOut">
              <a:rPr lang="en-US" smtClean="0"/>
              <a:t>31/12/14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3CE1-3123-5341-B0AA-113DA1C29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5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12-31 at 11.13.3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4454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938594"/>
            <a:ext cx="8229600" cy="1143000"/>
          </a:xfrm>
        </p:spPr>
        <p:txBody>
          <a:bodyPr/>
          <a:lstStyle/>
          <a:p>
            <a:r>
              <a:rPr lang="en-US" dirty="0" smtClean="0"/>
              <a:t>Conflict of Interest Declaration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081594"/>
            <a:ext cx="8229600" cy="404456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Authors confirm that they have No Conflicts of interest as defined by UEMS related to this presentation</a:t>
            </a:r>
          </a:p>
          <a:p>
            <a:endParaRPr lang="en-US" dirty="0" smtClean="0"/>
          </a:p>
          <a:p>
            <a:r>
              <a:rPr lang="en-US" dirty="0" smtClean="0"/>
              <a:t>The Authors declare that they</a:t>
            </a:r>
          </a:p>
          <a:p>
            <a:pPr lvl="1"/>
            <a:r>
              <a:rPr lang="en-US" dirty="0" smtClean="0"/>
              <a:t>have </a:t>
            </a:r>
            <a:r>
              <a:rPr lang="en-US" dirty="0" smtClean="0"/>
              <a:t>an affiliation </a:t>
            </a:r>
          </a:p>
          <a:p>
            <a:pPr lvl="1"/>
            <a:r>
              <a:rPr lang="en-US" dirty="0" smtClean="0"/>
              <a:t>or have received financial support </a:t>
            </a:r>
          </a:p>
          <a:p>
            <a:pPr lvl="1"/>
            <a:r>
              <a:rPr lang="en-US" dirty="0" smtClean="0"/>
              <a:t>From [Company name] for </a:t>
            </a:r>
          </a:p>
          <a:p>
            <a:pPr lvl="2"/>
            <a:r>
              <a:rPr lang="en-US" dirty="0" smtClean="0"/>
              <a:t>Grants/Research Support, </a:t>
            </a:r>
          </a:p>
          <a:p>
            <a:pPr lvl="2"/>
            <a:r>
              <a:rPr lang="en-US" dirty="0" smtClean="0"/>
              <a:t>Consultation fees/honoraria, </a:t>
            </a:r>
          </a:p>
          <a:p>
            <a:pPr lvl="1"/>
            <a:r>
              <a:rPr lang="en-US" dirty="0" smtClean="0"/>
              <a:t>Are shareholders in [Company name], </a:t>
            </a:r>
          </a:p>
          <a:p>
            <a:pPr lvl="1"/>
            <a:r>
              <a:rPr lang="en-US" dirty="0" smtClean="0"/>
              <a:t>Have other potential conflict of interest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(please delete as needed)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09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349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Conflict of Interest Declaration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of Interest Declaration</dc:title>
  <dc:creator>Joseph Dias</dc:creator>
  <cp:lastModifiedBy>Joseph Dias</cp:lastModifiedBy>
  <cp:revision>1</cp:revision>
  <dcterms:created xsi:type="dcterms:W3CDTF">2014-12-31T11:14:27Z</dcterms:created>
  <dcterms:modified xsi:type="dcterms:W3CDTF">2014-12-31T15:51:31Z</dcterms:modified>
</cp:coreProperties>
</file>